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media/image9.jpeg" ContentType="image/jpeg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  <Override PartName="/ppt/media/image10.jpeg" ContentType="image/jpeg"/>
  <Override PartName="/ppt/media/image11.jpeg" ContentType="image/jpeg"/>
  <Override PartName="/ppt/media/image12.jpeg" ContentType="image/jpeg"/>
  <Override PartName="/ppt/media/image13.jpeg" ContentType="image/jpeg"/>
  <Override PartName="/ppt/media/image14.jpeg" ContentType="image/jpeg"/>
  <Override PartName="/ppt/media/image15.jpeg" ContentType="image/jpeg"/>
  <Override PartName="/ppt/media/image16.jpeg" ContentType="image/jpeg"/>
  <Override PartName="/ppt/media/image17.jpeg" ContentType="image/jpeg"/>
  <Override PartName="/ppt/media/image18.jpeg" ContentType="image/jpeg"/>
  <Override PartName="/ppt/media/image19.jpeg" ContentType="image/jpeg"/>
  <Override PartName="/ppt/media/image20.jpeg" ContentType="image/jpeg"/>
  <Override PartName="/ppt/media/image21.jpeg" ContentType="image/jpeg"/>
  <Override PartName="/ppt/media/image22.jpeg" ContentType="image/jpeg"/>
  <Override PartName="/ppt/media/image23.jpeg" ContentType="image/jpeg"/>
  <Override PartName="/ppt/media/image24.jpeg" ContentType="image/jpeg"/>
  <Override PartName="/ppt/media/image25.jpeg" ContentType="image/jpeg"/>
  <Override PartName="/ppt/media/image26.jpeg" ContentType="image/jpeg"/>
  <Override PartName="/ppt/media/image27.jpeg" ContentType="image/jpeg"/>
  <Override PartName="/ppt/media/image28.jpeg" ContentType="image/jpeg"/>
  <Override PartName="/ppt/media/image29.jpeg" ContentType="image/jpeg"/>
  <Override PartName="/ppt/media/image30.jpeg" ContentType="image/jpeg"/>
  <Override PartName="/ppt/media/image31.jpeg" ContentType="image/jpeg"/>
  <Override PartName="/ppt/media/image32.jpeg" ContentType="image/jpeg"/>
  <Override PartName="/ppt/media/image33.jpeg" ContentType="image/jpeg"/>
  <Override PartName="/ppt/media/image34.jpeg" ContentType="image/jpeg"/>
  <Override PartName="/ppt/media/image35.jpeg" ContentType="image/jpeg"/>
  <Override PartName="/ppt/media/image36.jpeg" ContentType="image/jpeg"/>
  <Override PartName="/ppt/media/image37.jpeg" ContentType="image/jpeg"/>
  <Override PartName="/ppt/media/image38.jpeg" ContentType="image/jpeg"/>
  <Override PartName="/ppt/media/image39.jpeg" ContentType="image/jpeg"/>
  <Override PartName="/ppt/media/image40.jpeg" ContentType="image/jpeg"/>
  <Override PartName="/ppt/media/image41.jpeg" ContentType="image/jpeg"/>
  <Override PartName="/ppt/media/image42.jpeg" ContentType="image/jpeg"/>
  <Override PartName="/ppt/media/image43.jpeg" ContentType="image/jpeg"/>
  <Override PartName="/ppt/media/image44.jpeg" ContentType="image/jpeg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_rels/slideLayout9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_rels/presentation.xml.rels" ContentType="application/vnd.openxmlformats-package.relationships+xml"/>
  <Override PartName="/ppt/slides/slide26.xml" ContentType="application/vnd.openxmlformats-officedocument.presentationml.slide+xml"/>
  <Override PartName="/ppt/slides/slide9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21.xml" ContentType="application/vnd.openxmlformats-officedocument.presentationml.slide+xml"/>
  <Override PartName="/ppt/slides/slide4.xml" ContentType="application/vnd.openxmlformats-officedocument.presentationml.slide+xml"/>
  <Override PartName="/ppt/slides/slide22.xml" ContentType="application/vnd.openxmlformats-officedocument.presentationml.slide+xml"/>
  <Override PartName="/ppt/slides/slide5.xml" ContentType="application/vnd.openxmlformats-officedocument.presentationml.slide+xml"/>
  <Override PartName="/ppt/slides/slide23.xml" ContentType="application/vnd.openxmlformats-officedocument.presentationml.slide+xml"/>
  <Override PartName="/ppt/slides/slide6.xml" ContentType="application/vnd.openxmlformats-officedocument.presentationml.slide+xml"/>
  <Override PartName="/ppt/slides/slide24.xml" ContentType="application/vnd.openxmlformats-officedocument.presentationml.slide+xml"/>
  <Override PartName="/ppt/slides/slide7.xml" ContentType="application/vnd.openxmlformats-officedocument.presentationml.slide+xml"/>
  <Override PartName="/ppt/slides/slide25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_rels/slide9.xml.rels" ContentType="application/vnd.openxmlformats-package.relationships+xml"/>
  <Override PartName="/ppt/slides/_rels/slide35.xml.rels" ContentType="application/vnd.openxmlformats-package.relationships+xml"/>
  <Override PartName="/ppt/slides/_rels/slide1.xml.rels" ContentType="application/vnd.openxmlformats-package.relationships+xml"/>
  <Override PartName="/ppt/slides/_rels/slide36.xml.rels" ContentType="application/vnd.openxmlformats-package.relationships+xml"/>
  <Override PartName="/ppt/slides/_rels/slide2.xml.rels" ContentType="application/vnd.openxmlformats-package.relationships+xml"/>
  <Override PartName="/ppt/slides/_rels/slide37.xml.rels" ContentType="application/vnd.openxmlformats-package.relationships+xml"/>
  <Override PartName="/ppt/slides/_rels/slide3.xml.rels" ContentType="application/vnd.openxmlformats-package.relationships+xml"/>
  <Override PartName="/ppt/slides/_rels/slide38.xml.rels" ContentType="application/vnd.openxmlformats-package.relationships+xml"/>
  <Override PartName="/ppt/slides/_rels/slide4.xml.rels" ContentType="application/vnd.openxmlformats-package.relationships+xml"/>
  <Override PartName="/ppt/slides/_rels/slide39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slides/_rels/slide16.xml.rels" ContentType="application/vnd.openxmlformats-package.relationships+xml"/>
  <Override PartName="/ppt/slides/_rels/slide17.xml.rels" ContentType="application/vnd.openxmlformats-package.relationships+xml"/>
  <Override PartName="/ppt/slides/_rels/slide18.xml.rels" ContentType="application/vnd.openxmlformats-package.relationships+xml"/>
  <Override PartName="/ppt/slides/_rels/slide19.xml.rels" ContentType="application/vnd.openxmlformats-package.relationships+xml"/>
  <Override PartName="/ppt/slides/_rels/slide20.xml.rels" ContentType="application/vnd.openxmlformats-package.relationships+xml"/>
  <Override PartName="/ppt/slides/_rels/slide21.xml.rels" ContentType="application/vnd.openxmlformats-package.relationships+xml"/>
  <Override PartName="/ppt/slides/_rels/slide22.xml.rels" ContentType="application/vnd.openxmlformats-package.relationships+xml"/>
  <Override PartName="/ppt/slides/_rels/slide23.xml.rels" ContentType="application/vnd.openxmlformats-package.relationships+xml"/>
  <Override PartName="/ppt/slides/_rels/slide24.xml.rels" ContentType="application/vnd.openxmlformats-package.relationships+xml"/>
  <Override PartName="/ppt/slides/_rels/slide25.xml.rels" ContentType="application/vnd.openxmlformats-package.relationships+xml"/>
  <Override PartName="/ppt/slides/_rels/slide26.xml.rels" ContentType="application/vnd.openxmlformats-package.relationships+xml"/>
  <Override PartName="/ppt/slides/_rels/slide27.xml.rels" ContentType="application/vnd.openxmlformats-package.relationships+xml"/>
  <Override PartName="/ppt/slides/_rels/slide28.xml.rels" ContentType="application/vnd.openxmlformats-package.relationships+xml"/>
  <Override PartName="/ppt/slides/_rels/slide29.xml.rels" ContentType="application/vnd.openxmlformats-package.relationships+xml"/>
  <Override PartName="/ppt/slides/_rels/slide30.xml.rels" ContentType="application/vnd.openxmlformats-package.relationships+xml"/>
  <Override PartName="/ppt/slides/_rels/slide31.xml.rels" ContentType="application/vnd.openxmlformats-package.relationships+xml"/>
  <Override PartName="/ppt/slides/_rels/slide32.xml.rels" ContentType="application/vnd.openxmlformats-package.relationships+xml"/>
  <Override PartName="/ppt/slides/_rels/slide33.xml.rels" ContentType="application/vnd.openxmlformats-package.relationships+xml"/>
  <Override PartName="/ppt/slides/_rels/slide34.xml.rels" ContentType="application/vnd.openxmlformats-package.relationships+xml"/>
  <Override PartName="/ppt/slides/_rels/slide40.xml.rels" ContentType="application/vnd.openxmlformats-package.relationships+xml"/>
  <Override PartName="/ppt/slides/_rels/slide41.xml.rels" ContentType="application/vnd.openxmlformats-package.relationships+xml"/>
  <Override PartName="/ppt/slides/_rels/slide42.xml.rels" ContentType="application/vnd.openxmlformats-package.relationships+xml"/>
  <Override PartName="/ppt/slides/_rels/slide43.xml.rels" ContentType="application/vnd.openxmlformats-package.relationshi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</p:sldIdLst>
  <p:sldSz cx="10080625" cy="567055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Relationship Id="rId20" Type="http://schemas.openxmlformats.org/officeDocument/2006/relationships/slide" Target="slides/slide17.xml"/><Relationship Id="rId21" Type="http://schemas.openxmlformats.org/officeDocument/2006/relationships/slide" Target="slides/slide18.xml"/><Relationship Id="rId22" Type="http://schemas.openxmlformats.org/officeDocument/2006/relationships/slide" Target="slides/slide19.xml"/><Relationship Id="rId23" Type="http://schemas.openxmlformats.org/officeDocument/2006/relationships/slide" Target="slides/slide20.xml"/><Relationship Id="rId24" Type="http://schemas.openxmlformats.org/officeDocument/2006/relationships/slide" Target="slides/slide21.xml"/><Relationship Id="rId25" Type="http://schemas.openxmlformats.org/officeDocument/2006/relationships/slide" Target="slides/slide22.xml"/><Relationship Id="rId26" Type="http://schemas.openxmlformats.org/officeDocument/2006/relationships/slide" Target="slides/slide23.xml"/><Relationship Id="rId27" Type="http://schemas.openxmlformats.org/officeDocument/2006/relationships/slide" Target="slides/slide24.xml"/><Relationship Id="rId28" Type="http://schemas.openxmlformats.org/officeDocument/2006/relationships/slide" Target="slides/slide25.xml"/><Relationship Id="rId29" Type="http://schemas.openxmlformats.org/officeDocument/2006/relationships/slide" Target="slides/slide26.xml"/><Relationship Id="rId30" Type="http://schemas.openxmlformats.org/officeDocument/2006/relationships/slide" Target="slides/slide27.xml"/><Relationship Id="rId31" Type="http://schemas.openxmlformats.org/officeDocument/2006/relationships/slide" Target="slides/slide28.xml"/><Relationship Id="rId32" Type="http://schemas.openxmlformats.org/officeDocument/2006/relationships/slide" Target="slides/slide29.xml"/><Relationship Id="rId33" Type="http://schemas.openxmlformats.org/officeDocument/2006/relationships/slide" Target="slides/slide30.xml"/><Relationship Id="rId34" Type="http://schemas.openxmlformats.org/officeDocument/2006/relationships/slide" Target="slides/slide31.xml"/><Relationship Id="rId35" Type="http://schemas.openxmlformats.org/officeDocument/2006/relationships/slide" Target="slides/slide32.xml"/><Relationship Id="rId36" Type="http://schemas.openxmlformats.org/officeDocument/2006/relationships/slide" Target="slides/slide33.xml"/><Relationship Id="rId37" Type="http://schemas.openxmlformats.org/officeDocument/2006/relationships/slide" Target="slides/slide34.xml"/><Relationship Id="rId38" Type="http://schemas.openxmlformats.org/officeDocument/2006/relationships/slide" Target="slides/slide35.xml"/><Relationship Id="rId39" Type="http://schemas.openxmlformats.org/officeDocument/2006/relationships/slide" Target="slides/slide36.xml"/><Relationship Id="rId40" Type="http://schemas.openxmlformats.org/officeDocument/2006/relationships/slide" Target="slides/slide37.xml"/><Relationship Id="rId41" Type="http://schemas.openxmlformats.org/officeDocument/2006/relationships/slide" Target="slides/slide38.xml"/><Relationship Id="rId42" Type="http://schemas.openxmlformats.org/officeDocument/2006/relationships/slide" Target="slides/slide39.xml"/><Relationship Id="rId43" Type="http://schemas.openxmlformats.org/officeDocument/2006/relationships/slide" Target="slides/slide40.xml"/><Relationship Id="rId44" Type="http://schemas.openxmlformats.org/officeDocument/2006/relationships/slide" Target="slides/slide41.xml"/><Relationship Id="rId45" Type="http://schemas.openxmlformats.org/officeDocument/2006/relationships/slide" Target="slides/slide42.xml"/><Relationship Id="rId46" Type="http://schemas.openxmlformats.org/officeDocument/2006/relationships/slide" Target="slides/slide43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357120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663804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50400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357120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663804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44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46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48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49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subTitle"/>
          </p:nvPr>
        </p:nvSpPr>
        <p:spPr>
          <a:xfrm>
            <a:off x="504000" y="226080"/>
            <a:ext cx="9071640" cy="43884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54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55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5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58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59" name="PlaceHolder 4"/>
          <p:cNvSpPr>
            <a:spLocks noGrp="1"/>
          </p:cNvSpPr>
          <p:nvPr>
            <p:ph type="body"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61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62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63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71" name="PlaceHolder 5"/>
          <p:cNvSpPr>
            <a:spLocks noGrp="1"/>
          </p:cNvSpPr>
          <p:nvPr>
            <p:ph type="body"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73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74" name="PlaceHolder 3"/>
          <p:cNvSpPr>
            <a:spLocks noGrp="1"/>
          </p:cNvSpPr>
          <p:nvPr>
            <p:ph type="body"/>
          </p:nvPr>
        </p:nvSpPr>
        <p:spPr>
          <a:xfrm>
            <a:off x="357120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75" name="PlaceHolder 4"/>
          <p:cNvSpPr>
            <a:spLocks noGrp="1"/>
          </p:cNvSpPr>
          <p:nvPr>
            <p:ph type="body"/>
          </p:nvPr>
        </p:nvSpPr>
        <p:spPr>
          <a:xfrm>
            <a:off x="663804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76" name="PlaceHolder 5"/>
          <p:cNvSpPr>
            <a:spLocks noGrp="1"/>
          </p:cNvSpPr>
          <p:nvPr>
            <p:ph type="body"/>
          </p:nvPr>
        </p:nvSpPr>
        <p:spPr>
          <a:xfrm>
            <a:off x="50400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77" name="PlaceHolder 6"/>
          <p:cNvSpPr>
            <a:spLocks noGrp="1"/>
          </p:cNvSpPr>
          <p:nvPr>
            <p:ph type="body"/>
          </p:nvPr>
        </p:nvSpPr>
        <p:spPr>
          <a:xfrm>
            <a:off x="357120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78" name="PlaceHolder 7"/>
          <p:cNvSpPr>
            <a:spLocks noGrp="1"/>
          </p:cNvSpPr>
          <p:nvPr>
            <p:ph type="body"/>
          </p:nvPr>
        </p:nvSpPr>
        <p:spPr>
          <a:xfrm>
            <a:off x="663804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504000" y="226080"/>
            <a:ext cx="9071640" cy="43884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jpe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b="0" lang="en-US" sz="4400" spc="-1" strike="noStrike" cap="small">
                <a:solidFill>
                  <a:srgbClr val="000099"/>
                </a:solidFill>
                <a:latin typeface="Arial"/>
              </a:rPr>
              <a:t>Click to edit the title text format</a:t>
            </a:r>
            <a:endParaRPr b="0" lang="en-US" sz="4400" spc="-1" strike="noStrike" cap="small">
              <a:solidFill>
                <a:srgbClr val="000099"/>
              </a:solidFill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504000" y="1584720"/>
            <a:ext cx="907164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99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solidFill>
                  <a:srgbClr val="000099"/>
                </a:solidFill>
                <a:latin typeface="Arial Narrow"/>
              </a:rPr>
              <a:t>Click to edit the outline text format</a:t>
            </a:r>
            <a:endParaRPr b="0" lang="en-US" sz="3200" spc="-1" strike="noStrike">
              <a:solidFill>
                <a:srgbClr val="000099"/>
              </a:solidFill>
              <a:latin typeface="Arial Narrow"/>
            </a:endParaRPr>
          </a:p>
          <a:p>
            <a:pPr lvl="1" marL="864000" indent="-324000">
              <a:spcBef>
                <a:spcPts val="1134"/>
              </a:spcBef>
              <a:buClr>
                <a:srgbClr val="000099"/>
              </a:buClr>
              <a:buSzPct val="75000"/>
              <a:buFont typeface="Symbol" charset="2"/>
              <a:buChar char=""/>
            </a:pPr>
            <a:r>
              <a:rPr b="0" lang="en-US" sz="2800" spc="-1" strike="noStrike">
                <a:solidFill>
                  <a:srgbClr val="000099"/>
                </a:solidFill>
                <a:latin typeface="Arial Narrow"/>
              </a:rPr>
              <a:t>Second Outline Level</a:t>
            </a:r>
            <a:endParaRPr b="0" lang="en-US" sz="2800" spc="-1" strike="noStrike">
              <a:solidFill>
                <a:srgbClr val="000099"/>
              </a:solidFill>
              <a:latin typeface="Arial Narrow"/>
            </a:endParaRPr>
          </a:p>
          <a:p>
            <a:pPr lvl="2" marL="1296000" indent="-288000">
              <a:spcBef>
                <a:spcPts val="850"/>
              </a:spcBef>
              <a:buClr>
                <a:srgbClr val="000099"/>
              </a:buClr>
              <a:buSzPct val="45000"/>
              <a:buFont typeface="Wingdings" charset="2"/>
              <a:buChar char=""/>
            </a:pPr>
            <a:r>
              <a:rPr b="0" lang="en-US" sz="2400" spc="-1" strike="noStrike">
                <a:solidFill>
                  <a:srgbClr val="000099"/>
                </a:solidFill>
                <a:latin typeface="Arial Narrow"/>
              </a:rPr>
              <a:t>Third Outline Level</a:t>
            </a:r>
            <a:endParaRPr b="0" lang="en-US" sz="2400" spc="-1" strike="noStrike">
              <a:solidFill>
                <a:srgbClr val="000099"/>
              </a:solidFill>
              <a:latin typeface="Arial Narrow"/>
            </a:endParaRPr>
          </a:p>
          <a:p>
            <a:pPr lvl="3" marL="1728000" indent="-216000">
              <a:spcBef>
                <a:spcPts val="567"/>
              </a:spcBef>
              <a:buClr>
                <a:srgbClr val="000099"/>
              </a:buClr>
              <a:buSzPct val="75000"/>
              <a:buFont typeface="Symbol" charset="2"/>
              <a:buChar char=""/>
            </a:pPr>
            <a:r>
              <a:rPr b="0" lang="en-US" sz="2000" spc="-1" strike="noStrike">
                <a:solidFill>
                  <a:srgbClr val="000099"/>
                </a:solidFill>
                <a:latin typeface="Arial Narrow"/>
              </a:rPr>
              <a:t>Fourth Outline Level</a:t>
            </a:r>
            <a:endParaRPr b="0" lang="en-US" sz="2000" spc="-1" strike="noStrike">
              <a:solidFill>
                <a:srgbClr val="000099"/>
              </a:solidFill>
              <a:latin typeface="Arial Narrow"/>
            </a:endParaRPr>
          </a:p>
          <a:p>
            <a:pPr lvl="4" marL="2160000" indent="-216000">
              <a:spcBef>
                <a:spcPts val="283"/>
              </a:spcBef>
              <a:buClr>
                <a:srgbClr val="000099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99"/>
                </a:solidFill>
                <a:latin typeface="Arial Narrow"/>
              </a:rPr>
              <a:t>Fifth Outline Level</a:t>
            </a:r>
            <a:endParaRPr b="0" lang="en-US" sz="2000" spc="-1" strike="noStrike">
              <a:solidFill>
                <a:srgbClr val="000099"/>
              </a:solidFill>
              <a:latin typeface="Arial Narrow"/>
            </a:endParaRPr>
          </a:p>
          <a:p>
            <a:pPr lvl="5" marL="2592000" indent="-216000">
              <a:spcBef>
                <a:spcPts val="283"/>
              </a:spcBef>
              <a:buClr>
                <a:srgbClr val="000099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99"/>
                </a:solidFill>
                <a:latin typeface="Arial Narrow"/>
              </a:rPr>
              <a:t>Sixth Outline Level</a:t>
            </a:r>
            <a:endParaRPr b="0" lang="en-US" sz="2000" spc="-1" strike="noStrike">
              <a:solidFill>
                <a:srgbClr val="000099"/>
              </a:solidFill>
              <a:latin typeface="Arial Narrow"/>
            </a:endParaRPr>
          </a:p>
          <a:p>
            <a:pPr lvl="6" marL="3024000" indent="-216000">
              <a:spcBef>
                <a:spcPts val="283"/>
              </a:spcBef>
              <a:buClr>
                <a:srgbClr val="000099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99"/>
                </a:solidFill>
                <a:latin typeface="Arial Narrow"/>
              </a:rPr>
              <a:t>Seventh Outline Level</a:t>
            </a:r>
            <a:endParaRPr b="0" lang="en-US" sz="2000" spc="-1" strike="noStrike">
              <a:solidFill>
                <a:srgbClr val="000099"/>
              </a:solidFill>
              <a:latin typeface="Arial Narrow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b="0" lang="en-US" sz="4400" spc="-1" strike="noStrike" cap="all">
                <a:latin typeface="Arial"/>
              </a:rPr>
              <a:t>Click to edit the title text format</a:t>
            </a:r>
            <a:endParaRPr b="0" lang="en-US" sz="4400" spc="-1" strike="noStrike" cap="all">
              <a:latin typeface="Arial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Click to edit the outline text format</a:t>
            </a:r>
            <a:endParaRPr b="0" lang="en-US" sz="3200" spc="-1" strike="noStrike">
              <a:latin typeface="Arial Narrow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800" spc="-1" strike="noStrike">
                <a:latin typeface="Arial Narrow"/>
              </a:rPr>
              <a:t>Second Outline Level</a:t>
            </a:r>
            <a:endParaRPr b="0" lang="en-US" sz="2800" spc="-1" strike="noStrike">
              <a:latin typeface="Arial Narrow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400" spc="-1" strike="noStrike">
                <a:latin typeface="Arial Narrow"/>
              </a:rPr>
              <a:t>Third Outline Level</a:t>
            </a:r>
            <a:endParaRPr b="0" lang="en-US" sz="2400" spc="-1" strike="noStrike">
              <a:latin typeface="Arial Narrow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000" spc="-1" strike="noStrike">
                <a:latin typeface="Arial Narrow"/>
              </a:rPr>
              <a:t>Fourth Outline Level</a:t>
            </a:r>
            <a:endParaRPr b="0" lang="en-US" sz="2000" spc="-1" strike="noStrike">
              <a:latin typeface="Arial Narrow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 Narrow"/>
              </a:rPr>
              <a:t>Fifth Outline Level</a:t>
            </a:r>
            <a:endParaRPr b="0" lang="en-US" sz="2000" spc="-1" strike="noStrike">
              <a:latin typeface="Arial Narrow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 Narrow"/>
              </a:rPr>
              <a:t>Sixth Outline Level</a:t>
            </a:r>
            <a:endParaRPr b="0" lang="en-US" sz="2000" spc="-1" strike="noStrike">
              <a:latin typeface="Arial Narrow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 Narrow"/>
              </a:rPr>
              <a:t>Seventh Outline Level</a:t>
            </a:r>
            <a:endParaRPr b="0" lang="en-US" sz="2000" spc="-1" strike="noStrike">
              <a:latin typeface="Arial Narrow"/>
            </a:endParaRPr>
          </a:p>
        </p:txBody>
      </p:sp>
      <p:sp>
        <p:nvSpPr>
          <p:cNvPr id="40" name="PlaceHolder 3"/>
          <p:cNvSpPr>
            <a:spLocks noGrp="1"/>
          </p:cNvSpPr>
          <p:nvPr>
            <p:ph type="dt"/>
          </p:nvPr>
        </p:nvSpPr>
        <p:spPr>
          <a:xfrm>
            <a:off x="504000" y="5165280"/>
            <a:ext cx="2348280" cy="390600"/>
          </a:xfrm>
          <a:prstGeom prst="rect">
            <a:avLst/>
          </a:prstGeom>
        </p:spPr>
        <p:txBody>
          <a:bodyPr lIns="0" rIns="0" tIns="0" bIns="0"/>
          <a:p>
            <a:r>
              <a:rPr b="0" lang="en-US" sz="1400" spc="-1" strike="noStrike">
                <a:latin typeface="Times New Roman"/>
              </a:rPr>
              <a:t>&lt;date/time&gt;</a:t>
            </a:r>
            <a:endParaRPr b="0" lang="en-US" sz="1400" spc="-1" strike="noStrike">
              <a:latin typeface="Times New Roman"/>
            </a:endParaRPr>
          </a:p>
        </p:txBody>
      </p:sp>
      <p:sp>
        <p:nvSpPr>
          <p:cNvPr id="41" name="PlaceHolder 4"/>
          <p:cNvSpPr>
            <a:spLocks noGrp="1"/>
          </p:cNvSpPr>
          <p:nvPr>
            <p:ph type="ftr"/>
          </p:nvPr>
        </p:nvSpPr>
        <p:spPr>
          <a:xfrm>
            <a:off x="3447360" y="5165280"/>
            <a:ext cx="3195000" cy="390600"/>
          </a:xfrm>
          <a:prstGeom prst="rect">
            <a:avLst/>
          </a:prstGeom>
        </p:spPr>
        <p:txBody>
          <a:bodyPr lIns="0" rIns="0" tIns="0" bIns="0"/>
          <a:p>
            <a:pPr algn="ctr"/>
            <a:r>
              <a:rPr b="0" lang="en-US" sz="1400" spc="-1" strike="noStrike">
                <a:latin typeface="Times New Roman"/>
              </a:rPr>
              <a:t>&lt;footer&gt;</a:t>
            </a:r>
            <a:endParaRPr b="0" lang="en-US" sz="1400" spc="-1" strike="noStrike">
              <a:latin typeface="Times New Roman"/>
            </a:endParaRPr>
          </a:p>
        </p:txBody>
      </p:sp>
      <p:sp>
        <p:nvSpPr>
          <p:cNvPr id="42" name="PlaceHolder 5"/>
          <p:cNvSpPr>
            <a:spLocks noGrp="1"/>
          </p:cNvSpPr>
          <p:nvPr>
            <p:ph type="sldNum"/>
          </p:nvPr>
        </p:nvSpPr>
        <p:spPr>
          <a:xfrm>
            <a:off x="7227360" y="5165280"/>
            <a:ext cx="2348280" cy="390600"/>
          </a:xfrm>
          <a:prstGeom prst="rect">
            <a:avLst/>
          </a:prstGeom>
        </p:spPr>
        <p:txBody>
          <a:bodyPr lIns="0" rIns="0" tIns="0" bIns="0"/>
          <a:p>
            <a:pPr algn="r"/>
            <a:fld id="{B3003161-9E0D-4055-B5AC-7C77D950D95B}" type="slidenum">
              <a:rPr b="0" lang="en-US" sz="1400" spc="-1" strike="noStrike">
                <a:latin typeface="Times New Roman"/>
              </a:rPr>
              <a:t>&lt;number&gt;</a:t>
            </a:fld>
            <a:endParaRPr b="0" lang="en-US" sz="14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slideLayout" Target="../slideLayouts/slideLayout18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11.jpeg"/><Relationship Id="rId2" Type="http://schemas.openxmlformats.org/officeDocument/2006/relationships/slideLayout" Target="../slideLayouts/slideLayout16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12.jpeg"/><Relationship Id="rId2" Type="http://schemas.openxmlformats.org/officeDocument/2006/relationships/slideLayout" Target="../slideLayouts/slideLayout16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13.jpeg"/><Relationship Id="rId2" Type="http://schemas.openxmlformats.org/officeDocument/2006/relationships/slideLayout" Target="../slideLayouts/slideLayout16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14.jpeg"/><Relationship Id="rId2" Type="http://schemas.openxmlformats.org/officeDocument/2006/relationships/slideLayout" Target="../slideLayouts/slideLayout16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15.jpeg"/><Relationship Id="rId2" Type="http://schemas.openxmlformats.org/officeDocument/2006/relationships/slideLayout" Target="../slideLayouts/slideLayout16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16.jpeg"/><Relationship Id="rId2" Type="http://schemas.openxmlformats.org/officeDocument/2006/relationships/slideLayout" Target="../slideLayouts/slideLayout16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17.jpeg"/><Relationship Id="rId2" Type="http://schemas.openxmlformats.org/officeDocument/2006/relationships/slideLayout" Target="../slideLayouts/slideLayout16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18.jpeg"/><Relationship Id="rId2" Type="http://schemas.openxmlformats.org/officeDocument/2006/relationships/slideLayout" Target="../slideLayouts/slideLayout13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19.jpeg"/><Relationship Id="rId2" Type="http://schemas.openxmlformats.org/officeDocument/2006/relationships/slideLayout" Target="../slideLayouts/slideLayout15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image" Target="../media/image20.jpeg"/><Relationship Id="rId2" Type="http://schemas.openxmlformats.org/officeDocument/2006/relationships/slideLayout" Target="../slideLayouts/slideLayout15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slideLayout" Target="../slideLayouts/slideLayout15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image" Target="../media/image21.jpeg"/><Relationship Id="rId2" Type="http://schemas.openxmlformats.org/officeDocument/2006/relationships/slideLayout" Target="../slideLayouts/slideLayout15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image" Target="../media/image22.jpeg"/><Relationship Id="rId2" Type="http://schemas.openxmlformats.org/officeDocument/2006/relationships/slideLayout" Target="../slideLayouts/slideLayout15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image" Target="../media/image23.jpeg"/><Relationship Id="rId2" Type="http://schemas.openxmlformats.org/officeDocument/2006/relationships/slideLayout" Target="../slideLayouts/slideLayout18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image" Target="../media/image24.jpeg"/><Relationship Id="rId2" Type="http://schemas.openxmlformats.org/officeDocument/2006/relationships/slideLayout" Target="../slideLayouts/slideLayout15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image" Target="../media/image25.jpeg"/><Relationship Id="rId2" Type="http://schemas.openxmlformats.org/officeDocument/2006/relationships/slideLayout" Target="../slideLayouts/slideLayout15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image" Target="../media/image26.jpeg"/><Relationship Id="rId2" Type="http://schemas.openxmlformats.org/officeDocument/2006/relationships/slideLayout" Target="../slideLayouts/slideLayout15.xml"/>
</Relationships>
</file>

<file path=ppt/slides/_rels/slide26.xml.rels><?xml version="1.0" encoding="UTF-8"?>
<Relationships xmlns="http://schemas.openxmlformats.org/package/2006/relationships"><Relationship Id="rId1" Type="http://schemas.openxmlformats.org/officeDocument/2006/relationships/image" Target="../media/image27.jpeg"/><Relationship Id="rId2" Type="http://schemas.openxmlformats.org/officeDocument/2006/relationships/slideLayout" Target="../slideLayouts/slideLayout13.xml"/>
</Relationships>
</file>

<file path=ppt/slides/_rels/slide27.xml.rels><?xml version="1.0" encoding="UTF-8"?>
<Relationships xmlns="http://schemas.openxmlformats.org/package/2006/relationships"><Relationship Id="rId1" Type="http://schemas.openxmlformats.org/officeDocument/2006/relationships/image" Target="../media/image28.jpeg"/><Relationship Id="rId2" Type="http://schemas.openxmlformats.org/officeDocument/2006/relationships/slideLayout" Target="../slideLayouts/slideLayout15.xml"/>
</Relationships>
</file>

<file path=ppt/slides/_rels/slide28.xml.rels><?xml version="1.0" encoding="UTF-8"?>
<Relationships xmlns="http://schemas.openxmlformats.org/package/2006/relationships"><Relationship Id="rId1" Type="http://schemas.openxmlformats.org/officeDocument/2006/relationships/image" Target="../media/image29.jpeg"/><Relationship Id="rId2" Type="http://schemas.openxmlformats.org/officeDocument/2006/relationships/slideLayout" Target="../slideLayouts/slideLayout15.xml"/>
</Relationships>
</file>

<file path=ppt/slides/_rels/slide29.xml.rels><?xml version="1.0" encoding="UTF-8"?>
<Relationships xmlns="http://schemas.openxmlformats.org/package/2006/relationships"><Relationship Id="rId1" Type="http://schemas.openxmlformats.org/officeDocument/2006/relationships/image" Target="../media/image30.jpeg"/><Relationship Id="rId2" Type="http://schemas.openxmlformats.org/officeDocument/2006/relationships/slideLayout" Target="../slideLayouts/slideLayout15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4.jpeg"/><Relationship Id="rId2" Type="http://schemas.openxmlformats.org/officeDocument/2006/relationships/slideLayout" Target="../slideLayouts/slideLayout15.xml"/>
</Relationships>
</file>

<file path=ppt/slides/_rels/slide30.xml.rels><?xml version="1.0" encoding="UTF-8"?>
<Relationships xmlns="http://schemas.openxmlformats.org/package/2006/relationships"><Relationship Id="rId1" Type="http://schemas.openxmlformats.org/officeDocument/2006/relationships/image" Target="../media/image31.jpeg"/><Relationship Id="rId2" Type="http://schemas.openxmlformats.org/officeDocument/2006/relationships/slideLayout" Target="../slideLayouts/slideLayout15.xml"/>
</Relationships>
</file>

<file path=ppt/slides/_rels/slide31.xml.rels><?xml version="1.0" encoding="UTF-8"?>
<Relationships xmlns="http://schemas.openxmlformats.org/package/2006/relationships"><Relationship Id="rId1" Type="http://schemas.openxmlformats.org/officeDocument/2006/relationships/image" Target="../media/image32.jpeg"/><Relationship Id="rId2" Type="http://schemas.openxmlformats.org/officeDocument/2006/relationships/slideLayout" Target="../slideLayouts/slideLayout15.xml"/>
</Relationships>
</file>

<file path=ppt/slides/_rels/slide32.xml.rels><?xml version="1.0" encoding="UTF-8"?>
<Relationships xmlns="http://schemas.openxmlformats.org/package/2006/relationships"><Relationship Id="rId1" Type="http://schemas.openxmlformats.org/officeDocument/2006/relationships/image" Target="../media/image33.jpeg"/><Relationship Id="rId2" Type="http://schemas.openxmlformats.org/officeDocument/2006/relationships/slideLayout" Target="../slideLayouts/slideLayout15.xml"/>
</Relationships>
</file>

<file path=ppt/slides/_rels/slide33.xml.rels><?xml version="1.0" encoding="UTF-8"?>
<Relationships xmlns="http://schemas.openxmlformats.org/package/2006/relationships"><Relationship Id="rId1" Type="http://schemas.openxmlformats.org/officeDocument/2006/relationships/image" Target="../media/image34.jpeg"/><Relationship Id="rId2" Type="http://schemas.openxmlformats.org/officeDocument/2006/relationships/slideLayout" Target="../slideLayouts/slideLayout15.xml"/>
</Relationships>
</file>

<file path=ppt/slides/_rels/slide34.xml.rels><?xml version="1.0" encoding="UTF-8"?>
<Relationships xmlns="http://schemas.openxmlformats.org/package/2006/relationships"><Relationship Id="rId1" Type="http://schemas.openxmlformats.org/officeDocument/2006/relationships/image" Target="../media/image35.jpeg"/><Relationship Id="rId2" Type="http://schemas.openxmlformats.org/officeDocument/2006/relationships/slideLayout" Target="../slideLayouts/slideLayout15.xml"/>
</Relationships>
</file>

<file path=ppt/slides/_rels/slide35.xml.rels><?xml version="1.0" encoding="UTF-8"?>
<Relationships xmlns="http://schemas.openxmlformats.org/package/2006/relationships"><Relationship Id="rId1" Type="http://schemas.openxmlformats.org/officeDocument/2006/relationships/image" Target="../media/image36.jpeg"/><Relationship Id="rId2" Type="http://schemas.openxmlformats.org/officeDocument/2006/relationships/slideLayout" Target="../slideLayouts/slideLayout13.xml"/>
</Relationships>
</file>

<file path=ppt/slides/_rels/slide36.xml.rels><?xml version="1.0" encoding="UTF-8"?>
<Relationships xmlns="http://schemas.openxmlformats.org/package/2006/relationships"><Relationship Id="rId1" Type="http://schemas.openxmlformats.org/officeDocument/2006/relationships/image" Target="../media/image37.jpeg"/><Relationship Id="rId2" Type="http://schemas.openxmlformats.org/officeDocument/2006/relationships/slideLayout" Target="../slideLayouts/slideLayout18.xml"/>
</Relationships>
</file>

<file path=ppt/slides/_rels/slide37.xml.rels><?xml version="1.0" encoding="UTF-8"?>
<Relationships xmlns="http://schemas.openxmlformats.org/package/2006/relationships"><Relationship Id="rId1" Type="http://schemas.openxmlformats.org/officeDocument/2006/relationships/image" Target="../media/image38.jpeg"/><Relationship Id="rId2" Type="http://schemas.openxmlformats.org/officeDocument/2006/relationships/slideLayout" Target="../slideLayouts/slideLayout15.xml"/>
</Relationships>
</file>

<file path=ppt/slides/_rels/slide38.xml.rels><?xml version="1.0" encoding="UTF-8"?>
<Relationships xmlns="http://schemas.openxmlformats.org/package/2006/relationships"><Relationship Id="rId1" Type="http://schemas.openxmlformats.org/officeDocument/2006/relationships/image" Target="../media/image39.jpeg"/><Relationship Id="rId2" Type="http://schemas.openxmlformats.org/officeDocument/2006/relationships/slideLayout" Target="../slideLayouts/slideLayout15.xml"/>
</Relationships>
</file>

<file path=ppt/slides/_rels/slide39.xml.rels><?xml version="1.0" encoding="UTF-8"?>
<Relationships xmlns="http://schemas.openxmlformats.org/package/2006/relationships"><Relationship Id="rId1" Type="http://schemas.openxmlformats.org/officeDocument/2006/relationships/image" Target="../media/image40.jpeg"/><Relationship Id="rId2" Type="http://schemas.openxmlformats.org/officeDocument/2006/relationships/slideLayout" Target="../slideLayouts/slideLayout15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5.jpeg"/><Relationship Id="rId2" Type="http://schemas.openxmlformats.org/officeDocument/2006/relationships/slideLayout" Target="../slideLayouts/slideLayout18.xml"/>
</Relationships>
</file>

<file path=ppt/slides/_rels/slide40.xml.rels><?xml version="1.0" encoding="UTF-8"?>
<Relationships xmlns="http://schemas.openxmlformats.org/package/2006/relationships"><Relationship Id="rId1" Type="http://schemas.openxmlformats.org/officeDocument/2006/relationships/image" Target="../media/image41.jpeg"/><Relationship Id="rId2" Type="http://schemas.openxmlformats.org/officeDocument/2006/relationships/slideLayout" Target="../slideLayouts/slideLayout15.xml"/>
</Relationships>
</file>

<file path=ppt/slides/_rels/slide41.xml.rels><?xml version="1.0" encoding="UTF-8"?>
<Relationships xmlns="http://schemas.openxmlformats.org/package/2006/relationships"><Relationship Id="rId1" Type="http://schemas.openxmlformats.org/officeDocument/2006/relationships/image" Target="../media/image42.jpeg"/><Relationship Id="rId2" Type="http://schemas.openxmlformats.org/officeDocument/2006/relationships/slideLayout" Target="../slideLayouts/slideLayout15.xml"/>
</Relationships>
</file>

<file path=ppt/slides/_rels/slide42.xml.rels><?xml version="1.0" encoding="UTF-8"?>
<Relationships xmlns="http://schemas.openxmlformats.org/package/2006/relationships"><Relationship Id="rId1" Type="http://schemas.openxmlformats.org/officeDocument/2006/relationships/image" Target="../media/image43.jpeg"/><Relationship Id="rId2" Type="http://schemas.openxmlformats.org/officeDocument/2006/relationships/slideLayout" Target="../slideLayouts/slideLayout15.xml"/>
</Relationships>
</file>

<file path=ppt/slides/_rels/slide43.xml.rels><?xml version="1.0" encoding="UTF-8"?>
<Relationships xmlns="http://schemas.openxmlformats.org/package/2006/relationships"><Relationship Id="rId1" Type="http://schemas.openxmlformats.org/officeDocument/2006/relationships/image" Target="../media/image44.jpeg"/><Relationship Id="rId2" Type="http://schemas.openxmlformats.org/officeDocument/2006/relationships/slideLayout" Target="../slideLayouts/slideLayout15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6.jpeg"/><Relationship Id="rId2" Type="http://schemas.openxmlformats.org/officeDocument/2006/relationships/slideLayout" Target="../slideLayouts/slideLayout15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7.jpeg"/><Relationship Id="rId2" Type="http://schemas.openxmlformats.org/officeDocument/2006/relationships/slideLayout" Target="../slideLayouts/slideLayout15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8.jpeg"/><Relationship Id="rId2" Type="http://schemas.openxmlformats.org/officeDocument/2006/relationships/slideLayout" Target="../slideLayouts/slideLayout15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9.jpeg"/><Relationship Id="rId2" Type="http://schemas.openxmlformats.org/officeDocument/2006/relationships/slideLayout" Target="../slideLayouts/slideLayout13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10.jpeg"/><Relationship Id="rId2" Type="http://schemas.openxmlformats.org/officeDocument/2006/relationships/slideLayout" Target="../slideLayouts/slideLayout18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TextShape 1"/>
          <p:cNvSpPr txBox="1"/>
          <p:nvPr/>
        </p:nvSpPr>
        <p:spPr>
          <a:xfrm>
            <a:off x="504000" y="640800"/>
            <a:ext cx="9071640" cy="4388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0" lang="en-US" sz="4800" spc="-1" strike="noStrike">
                <a:solidFill>
                  <a:srgbClr val="ffffff"/>
                </a:solidFill>
                <a:latin typeface="Arial Black"/>
              </a:rPr>
              <a:t>Easy Ways To Update </a:t>
            </a:r>
            <a:endParaRPr b="0" lang="en-US" sz="4800" spc="-1" strike="noStrike">
              <a:solidFill>
                <a:srgbClr val="000000"/>
              </a:solidFill>
              <a:latin typeface="Arial"/>
            </a:endParaRPr>
          </a:p>
          <a:p>
            <a:pPr algn="ctr"/>
            <a:r>
              <a:rPr b="0" lang="en-US" sz="4800" spc="-1" strike="noStrike">
                <a:solidFill>
                  <a:srgbClr val="ffffff"/>
                </a:solidFill>
                <a:latin typeface="Arial Black"/>
              </a:rPr>
              <a:t>Your Social Media Marketing Strategy  </a:t>
            </a:r>
            <a:endParaRPr b="0" lang="en-US" sz="4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TextShape 1"/>
          <p:cNvSpPr txBox="1"/>
          <p:nvPr/>
        </p:nvSpPr>
        <p:spPr>
          <a:xfrm>
            <a:off x="504000" y="1059840"/>
            <a:ext cx="4426920" cy="42454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800" spc="-1" strike="noStrike">
                <a:latin typeface="Arial Narrow"/>
              </a:rPr>
              <a:t>What is working?</a:t>
            </a:r>
            <a:endParaRPr b="0" lang="en-US" sz="2800" spc="-1" strike="noStrike">
              <a:latin typeface="Arial Narrow"/>
            </a:endParaRPr>
          </a:p>
        </p:txBody>
      </p:sp>
    </p:spTree>
  </p:cSld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TextShape 1"/>
          <p:cNvSpPr txBox="1"/>
          <p:nvPr/>
        </p:nvSpPr>
        <p:spPr>
          <a:xfrm>
            <a:off x="504000" y="1059840"/>
            <a:ext cx="4426920" cy="42454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800" spc="-1" strike="noStrike">
                <a:latin typeface="Arial Narrow"/>
              </a:rPr>
              <a:t>What is working?</a:t>
            </a:r>
            <a:endParaRPr b="0" lang="en-US" sz="28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800" spc="-1" strike="noStrike">
                <a:latin typeface="Arial Narrow"/>
              </a:rPr>
              <a:t>And what is not working?</a:t>
            </a:r>
            <a:endParaRPr b="0" lang="en-US" sz="2800" spc="-1" strike="noStrike">
              <a:latin typeface="Arial Narrow"/>
            </a:endParaRPr>
          </a:p>
        </p:txBody>
      </p:sp>
    </p:spTree>
  </p:cSld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TextShape 1"/>
          <p:cNvSpPr txBox="1"/>
          <p:nvPr/>
        </p:nvSpPr>
        <p:spPr>
          <a:xfrm>
            <a:off x="504000" y="1059840"/>
            <a:ext cx="4426920" cy="42454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800" spc="-1" strike="noStrike">
                <a:latin typeface="Arial Narrow"/>
              </a:rPr>
              <a:t>What is working?</a:t>
            </a:r>
            <a:endParaRPr b="0" lang="en-US" sz="28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800" spc="-1" strike="noStrike">
                <a:latin typeface="Arial Narrow"/>
              </a:rPr>
              <a:t>And what is not working?</a:t>
            </a:r>
            <a:endParaRPr b="0" lang="en-US" sz="28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800" spc="-1" strike="noStrike">
                <a:latin typeface="Arial Narrow"/>
              </a:rPr>
              <a:t>Are you reaching your audience?</a:t>
            </a:r>
            <a:endParaRPr b="0" lang="en-US" sz="2800" spc="-1" strike="noStrike">
              <a:latin typeface="Arial Narrow"/>
            </a:endParaRPr>
          </a:p>
        </p:txBody>
      </p:sp>
    </p:spTree>
  </p:cSld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TextShape 1"/>
          <p:cNvSpPr txBox="1"/>
          <p:nvPr/>
        </p:nvSpPr>
        <p:spPr>
          <a:xfrm>
            <a:off x="504000" y="1059840"/>
            <a:ext cx="4426920" cy="42454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800" spc="-1" strike="noStrike">
                <a:latin typeface="Arial Narrow"/>
              </a:rPr>
              <a:t>What is working?</a:t>
            </a:r>
            <a:endParaRPr b="0" lang="en-US" sz="28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800" spc="-1" strike="noStrike">
                <a:latin typeface="Arial Narrow"/>
              </a:rPr>
              <a:t>And what is not working?</a:t>
            </a:r>
            <a:endParaRPr b="0" lang="en-US" sz="28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800" spc="-1" strike="noStrike">
                <a:latin typeface="Arial Narrow"/>
              </a:rPr>
              <a:t>Are you reaching your audience?</a:t>
            </a:r>
            <a:endParaRPr b="0" lang="en-US" sz="28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800" spc="-1" strike="noStrike">
                <a:latin typeface="Arial Narrow"/>
              </a:rPr>
              <a:t>And are they engaging with your content or ignoring you?</a:t>
            </a:r>
            <a:endParaRPr b="0" lang="en-US" sz="2800" spc="-1" strike="noStrike">
              <a:latin typeface="Arial Narrow"/>
            </a:endParaRPr>
          </a:p>
        </p:txBody>
      </p:sp>
    </p:spTree>
  </p:cSld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TextShape 1"/>
          <p:cNvSpPr txBox="1"/>
          <p:nvPr/>
        </p:nvSpPr>
        <p:spPr>
          <a:xfrm>
            <a:off x="504000" y="1059840"/>
            <a:ext cx="4426920" cy="42454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800" spc="-1" strike="noStrike">
                <a:latin typeface="Arial Narrow"/>
              </a:rPr>
              <a:t>What is working?</a:t>
            </a:r>
            <a:endParaRPr b="0" lang="en-US" sz="28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800" spc="-1" strike="noStrike">
                <a:latin typeface="Arial Narrow"/>
              </a:rPr>
              <a:t>And what is not working?</a:t>
            </a:r>
            <a:endParaRPr b="0" lang="en-US" sz="28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800" spc="-1" strike="noStrike">
                <a:latin typeface="Arial Narrow"/>
              </a:rPr>
              <a:t>Are you reaching your audience?</a:t>
            </a:r>
            <a:endParaRPr b="0" lang="en-US" sz="28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800" spc="-1" strike="noStrike">
                <a:latin typeface="Arial Narrow"/>
              </a:rPr>
              <a:t>And are they engaging with your content or ignoring you?</a:t>
            </a:r>
            <a:endParaRPr b="0" lang="en-US" sz="2800" spc="-1" strike="noStrike">
              <a:latin typeface="Arial Narrow"/>
            </a:endParaRPr>
          </a:p>
        </p:txBody>
      </p:sp>
      <p:sp>
        <p:nvSpPr>
          <p:cNvPr id="98" name="TextShape 2"/>
          <p:cNvSpPr txBox="1"/>
          <p:nvPr/>
        </p:nvSpPr>
        <p:spPr>
          <a:xfrm>
            <a:off x="5152680" y="1059840"/>
            <a:ext cx="4426920" cy="32882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800" spc="-1" strike="noStrike">
                <a:latin typeface="Arial Narrow"/>
              </a:rPr>
              <a:t>Are you an audience on the platforms that you are using?</a:t>
            </a:r>
            <a:endParaRPr b="0" lang="en-US" sz="2800" spc="-1" strike="noStrike">
              <a:latin typeface="Arial Narrow"/>
            </a:endParaRPr>
          </a:p>
        </p:txBody>
      </p:sp>
    </p:spTree>
  </p:cSld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TextShape 1"/>
          <p:cNvSpPr txBox="1"/>
          <p:nvPr/>
        </p:nvSpPr>
        <p:spPr>
          <a:xfrm>
            <a:off x="504000" y="1059840"/>
            <a:ext cx="4426920" cy="42454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800" spc="-1" strike="noStrike">
                <a:latin typeface="Arial Narrow"/>
              </a:rPr>
              <a:t>What is working?</a:t>
            </a:r>
            <a:endParaRPr b="0" lang="en-US" sz="28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800" spc="-1" strike="noStrike">
                <a:latin typeface="Arial Narrow"/>
              </a:rPr>
              <a:t>And what is not working?</a:t>
            </a:r>
            <a:endParaRPr b="0" lang="en-US" sz="28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800" spc="-1" strike="noStrike">
                <a:latin typeface="Arial Narrow"/>
              </a:rPr>
              <a:t>Are you reaching your audience?</a:t>
            </a:r>
            <a:endParaRPr b="0" lang="en-US" sz="28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800" spc="-1" strike="noStrike">
                <a:latin typeface="Arial Narrow"/>
              </a:rPr>
              <a:t>And are they engaging with your content or ignoring you?</a:t>
            </a:r>
            <a:endParaRPr b="0" lang="en-US" sz="2800" spc="-1" strike="noStrike">
              <a:latin typeface="Arial Narrow"/>
            </a:endParaRPr>
          </a:p>
        </p:txBody>
      </p:sp>
      <p:sp>
        <p:nvSpPr>
          <p:cNvPr id="100" name="TextShape 2"/>
          <p:cNvSpPr txBox="1"/>
          <p:nvPr/>
        </p:nvSpPr>
        <p:spPr>
          <a:xfrm>
            <a:off x="5152680" y="1059840"/>
            <a:ext cx="4426920" cy="32882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800" spc="-1" strike="noStrike">
                <a:latin typeface="Arial Narrow"/>
              </a:rPr>
              <a:t>Are you an audience on the platforms that you are using?</a:t>
            </a:r>
            <a:endParaRPr b="0" lang="en-US" sz="28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800" spc="-1" strike="noStrike">
                <a:latin typeface="Arial Narrow"/>
              </a:rPr>
              <a:t>Do they use platforms in the way that you have previously thought?</a:t>
            </a:r>
            <a:endParaRPr b="0" lang="en-US" sz="2800" spc="-1" strike="noStrike">
              <a:latin typeface="Arial Narrow"/>
            </a:endParaRPr>
          </a:p>
        </p:txBody>
      </p:sp>
    </p:spTree>
  </p:cSld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Shape 1"/>
          <p:cNvSpPr txBox="1"/>
          <p:nvPr/>
        </p:nvSpPr>
        <p:spPr>
          <a:xfrm>
            <a:off x="504000" y="1059840"/>
            <a:ext cx="4426920" cy="42454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800" spc="-1" strike="noStrike">
                <a:latin typeface="Arial Narrow"/>
              </a:rPr>
              <a:t>What is working?</a:t>
            </a:r>
            <a:endParaRPr b="0" lang="en-US" sz="28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800" spc="-1" strike="noStrike">
                <a:latin typeface="Arial Narrow"/>
              </a:rPr>
              <a:t>And what is not working?</a:t>
            </a:r>
            <a:endParaRPr b="0" lang="en-US" sz="28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800" spc="-1" strike="noStrike">
                <a:latin typeface="Arial Narrow"/>
              </a:rPr>
              <a:t>Are you reaching your audience?</a:t>
            </a:r>
            <a:endParaRPr b="0" lang="en-US" sz="28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800" spc="-1" strike="noStrike">
                <a:latin typeface="Arial Narrow"/>
              </a:rPr>
              <a:t>And are they engaging with your content or ignoring you?</a:t>
            </a:r>
            <a:endParaRPr b="0" lang="en-US" sz="2800" spc="-1" strike="noStrike">
              <a:latin typeface="Arial Narrow"/>
            </a:endParaRPr>
          </a:p>
        </p:txBody>
      </p:sp>
      <p:sp>
        <p:nvSpPr>
          <p:cNvPr id="102" name="TextShape 2"/>
          <p:cNvSpPr txBox="1"/>
          <p:nvPr/>
        </p:nvSpPr>
        <p:spPr>
          <a:xfrm>
            <a:off x="5152680" y="1059840"/>
            <a:ext cx="4426920" cy="32882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800" spc="-1" strike="noStrike">
                <a:latin typeface="Arial Narrow"/>
              </a:rPr>
              <a:t>Are you an audience on the platforms that you are using?</a:t>
            </a:r>
            <a:endParaRPr b="0" lang="en-US" sz="28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800" spc="-1" strike="noStrike">
                <a:latin typeface="Arial Narrow"/>
              </a:rPr>
              <a:t>Do they use platforms in the way that you have previously thought?</a:t>
            </a:r>
            <a:endParaRPr b="0" lang="en-US" sz="28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800" spc="-1" strike="noStrike">
                <a:latin typeface="Arial Narrow"/>
              </a:rPr>
              <a:t>How is your competition doing?</a:t>
            </a:r>
            <a:endParaRPr b="0" lang="en-US" sz="2800" spc="-1" strike="noStrike">
              <a:latin typeface="Arial Narrow"/>
            </a:endParaRPr>
          </a:p>
        </p:txBody>
      </p:sp>
    </p:spTree>
  </p:cSld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" descr=""/>
          <p:cNvPicPr/>
          <p:nvPr/>
        </p:nvPicPr>
        <p:blipFill>
          <a:blip r:embed="rId1"/>
          <a:stretch/>
        </p:blipFill>
        <p:spPr>
          <a:xfrm>
            <a:off x="-123480" y="-1276200"/>
            <a:ext cx="10419480" cy="6946200"/>
          </a:xfrm>
          <a:prstGeom prst="rect">
            <a:avLst/>
          </a:prstGeom>
          <a:ln>
            <a:noFill/>
          </a:ln>
        </p:spPr>
      </p:pic>
    </p:spTree>
  </p:cSld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05" name="TextShape 2"/>
          <p:cNvSpPr txBox="1"/>
          <p:nvPr/>
        </p:nvSpPr>
        <p:spPr>
          <a:xfrm>
            <a:off x="504000" y="1283760"/>
            <a:ext cx="9071640" cy="31024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400" spc="-1" strike="noStrike">
                <a:latin typeface="Arial Narrow"/>
              </a:rPr>
              <a:t>How do they use social media? </a:t>
            </a:r>
            <a:endParaRPr b="0" lang="en-US" sz="3400" spc="-1" strike="noStrike">
              <a:latin typeface="Arial Narrow"/>
            </a:endParaRPr>
          </a:p>
        </p:txBody>
      </p:sp>
    </p:spTree>
  </p:cSld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07" name="TextShape 2"/>
          <p:cNvSpPr txBox="1"/>
          <p:nvPr/>
        </p:nvSpPr>
        <p:spPr>
          <a:xfrm>
            <a:off x="504000" y="1283760"/>
            <a:ext cx="9071640" cy="31024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400" spc="-1" strike="noStrike">
                <a:latin typeface="Arial Narrow"/>
              </a:rPr>
              <a:t>How do they use social media? </a:t>
            </a:r>
            <a:endParaRPr b="0" lang="en-US" sz="34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400" spc="-1" strike="noStrike">
                <a:latin typeface="Arial Narrow"/>
              </a:rPr>
              <a:t>How is it effective?</a:t>
            </a:r>
            <a:endParaRPr b="0" lang="en-US" sz="3400" spc="-1" strike="noStrike">
              <a:latin typeface="Arial Narrow"/>
            </a:endParaRPr>
          </a:p>
        </p:txBody>
      </p:sp>
    </p:spTree>
  </p:cSld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81" name="TextShape 2"/>
          <p:cNvSpPr txBox="1"/>
          <p:nvPr/>
        </p:nvSpPr>
        <p:spPr>
          <a:xfrm>
            <a:off x="504000" y="1312560"/>
            <a:ext cx="9071640" cy="30452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The only thing that you can truly do wrong when it comes to updating your social media marketing strategy, is neglecting to update or analyze your strategy.</a:t>
            </a:r>
            <a:endParaRPr b="0" lang="en-US" sz="3200" spc="-1" strike="noStrike">
              <a:latin typeface="Arial Narrow"/>
            </a:endParaRPr>
          </a:p>
        </p:txBody>
      </p:sp>
    </p:spTree>
  </p:cSld>
  <p:timing>
    <p:tnLst>
      <p:par>
        <p:cTn id="3" dur="indefinite" restart="never" nodeType="tmRoot">
          <p:childTnLst>
            <p:seq>
              <p:cTn id="4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09" name="TextShape 2"/>
          <p:cNvSpPr txBox="1"/>
          <p:nvPr/>
        </p:nvSpPr>
        <p:spPr>
          <a:xfrm>
            <a:off x="504000" y="1283760"/>
            <a:ext cx="9071640" cy="31024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400" spc="-1" strike="noStrike">
                <a:latin typeface="Arial Narrow"/>
              </a:rPr>
              <a:t>How do they use social media? </a:t>
            </a:r>
            <a:endParaRPr b="0" lang="en-US" sz="34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400" spc="-1" strike="noStrike">
                <a:latin typeface="Arial Narrow"/>
              </a:rPr>
              <a:t>How is it effective? </a:t>
            </a:r>
            <a:endParaRPr b="0" lang="en-US" sz="34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400" spc="-1" strike="noStrike">
                <a:latin typeface="Arial Narrow"/>
              </a:rPr>
              <a:t>What about their content makes you feel connected with them? </a:t>
            </a:r>
            <a:endParaRPr b="0" lang="en-US" sz="3400" spc="-1" strike="noStrike">
              <a:latin typeface="Arial Narrow"/>
            </a:endParaRPr>
          </a:p>
        </p:txBody>
      </p:sp>
    </p:spTree>
  </p:cSld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11" name="TextShape 2"/>
          <p:cNvSpPr txBox="1"/>
          <p:nvPr/>
        </p:nvSpPr>
        <p:spPr>
          <a:xfrm>
            <a:off x="504000" y="1283760"/>
            <a:ext cx="9071640" cy="31024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400" spc="-1" strike="noStrike">
                <a:latin typeface="Arial Narrow"/>
              </a:rPr>
              <a:t>How do they use social media? </a:t>
            </a:r>
            <a:endParaRPr b="0" lang="en-US" sz="34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400" spc="-1" strike="noStrike">
                <a:latin typeface="Arial Narrow"/>
              </a:rPr>
              <a:t>How is it effective? </a:t>
            </a:r>
            <a:endParaRPr b="0" lang="en-US" sz="34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400" spc="-1" strike="noStrike">
                <a:latin typeface="Arial Narrow"/>
              </a:rPr>
              <a:t>What about their content makes you feel connected with them? </a:t>
            </a:r>
            <a:endParaRPr b="0" lang="en-US" sz="34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400" spc="-1" strike="noStrike">
                <a:latin typeface="Arial Narrow"/>
              </a:rPr>
              <a:t>How can you take elements of these to improve it? </a:t>
            </a:r>
            <a:endParaRPr b="0" lang="en-US" sz="3400" spc="-1" strike="noStrike">
              <a:latin typeface="Arial Narrow"/>
            </a:endParaRPr>
          </a:p>
        </p:txBody>
      </p:sp>
    </p:spTree>
  </p:cSld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TextShape 1"/>
          <p:cNvSpPr txBox="1"/>
          <p:nvPr/>
        </p:nvSpPr>
        <p:spPr>
          <a:xfrm>
            <a:off x="504000" y="640800"/>
            <a:ext cx="9071640" cy="4388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0" lang="en-US" sz="4000" spc="-1" strike="noStrike">
                <a:solidFill>
                  <a:srgbClr val="000000"/>
                </a:solidFill>
                <a:latin typeface="Arial"/>
              </a:rPr>
              <a:t>You will need to have detailed answers to the above questions in order to fully get to the bottom of which elements of your strategy need to be updated.</a:t>
            </a:r>
            <a:endParaRPr b="0" lang="en-US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14" name="TextShape 2"/>
          <p:cNvSpPr txBox="1"/>
          <p:nvPr/>
        </p:nvSpPr>
        <p:spPr>
          <a:xfrm>
            <a:off x="504000" y="1190880"/>
            <a:ext cx="9071640" cy="32882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Once you know all this, you should set new goals. </a:t>
            </a:r>
            <a:endParaRPr b="0" lang="en-US" sz="3200" spc="-1" strike="noStrike">
              <a:latin typeface="Arial Narrow"/>
            </a:endParaRPr>
          </a:p>
        </p:txBody>
      </p:sp>
    </p:spTree>
  </p:cSld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16" name="TextShape 2"/>
          <p:cNvSpPr txBox="1"/>
          <p:nvPr/>
        </p:nvSpPr>
        <p:spPr>
          <a:xfrm>
            <a:off x="504000" y="1190880"/>
            <a:ext cx="9071640" cy="32882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Once you know all this, you should set new goals. </a:t>
            </a:r>
            <a:endParaRPr b="0" lang="en-US" sz="32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Decide what you want to achieve and when you want to achieve it. </a:t>
            </a:r>
            <a:endParaRPr b="0" lang="en-US" sz="3200" spc="-1" strike="noStrike">
              <a:latin typeface="Arial Narrow"/>
            </a:endParaRPr>
          </a:p>
        </p:txBody>
      </p:sp>
    </p:spTree>
  </p:cSld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18" name="TextShape 2"/>
          <p:cNvSpPr txBox="1"/>
          <p:nvPr/>
        </p:nvSpPr>
        <p:spPr>
          <a:xfrm>
            <a:off x="504000" y="1190880"/>
            <a:ext cx="9071640" cy="32882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Once you know all this, you should set new goals. </a:t>
            </a:r>
            <a:endParaRPr b="0" lang="en-US" sz="32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Decide what you want to achieve and when you want to achieve it. </a:t>
            </a:r>
            <a:endParaRPr b="0" lang="en-US" sz="32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Setting out tangible goals, with actionable steps is an effective way to make sure that you are on track to reach larger goals.</a:t>
            </a:r>
            <a:endParaRPr b="0" lang="en-US" sz="3200" spc="-1" strike="noStrike">
              <a:latin typeface="Arial Narrow"/>
            </a:endParaRPr>
          </a:p>
        </p:txBody>
      </p:sp>
    </p:spTree>
  </p:cSld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" descr=""/>
          <p:cNvPicPr/>
          <p:nvPr/>
        </p:nvPicPr>
        <p:blipFill>
          <a:blip r:embed="rId1"/>
          <a:stretch/>
        </p:blipFill>
        <p:spPr>
          <a:xfrm>
            <a:off x="360" y="360"/>
            <a:ext cx="10079640" cy="5669640"/>
          </a:xfrm>
          <a:prstGeom prst="rect">
            <a:avLst/>
          </a:prstGeom>
          <a:ln>
            <a:noFill/>
          </a:ln>
        </p:spPr>
      </p:pic>
    </p:spTree>
  </p:cSld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21" name="TextShape 2"/>
          <p:cNvSpPr txBox="1"/>
          <p:nvPr/>
        </p:nvSpPr>
        <p:spPr>
          <a:xfrm>
            <a:off x="504000" y="1041120"/>
            <a:ext cx="9071640" cy="358812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If you feel like you have hit a lull, you could invest in some new visual branding. </a:t>
            </a:r>
            <a:endParaRPr b="0" lang="en-US" sz="3600" spc="-1" strike="noStrike">
              <a:latin typeface="Arial Narrow"/>
            </a:endParaRPr>
          </a:p>
        </p:txBody>
      </p:sp>
    </p:spTree>
  </p:cSld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23" name="TextShape 2"/>
          <p:cNvSpPr txBox="1"/>
          <p:nvPr/>
        </p:nvSpPr>
        <p:spPr>
          <a:xfrm>
            <a:off x="504000" y="1041120"/>
            <a:ext cx="9071640" cy="358812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If you feel like you have hit a lull, you could invest in some new visual branding. </a:t>
            </a:r>
            <a:endParaRPr b="0" lang="en-US" sz="36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Give any logos, colors, fonts, and design choices an update. </a:t>
            </a:r>
            <a:endParaRPr b="0" lang="en-US" sz="3600" spc="-1" strike="noStrike">
              <a:latin typeface="Arial Narrow"/>
            </a:endParaRPr>
          </a:p>
        </p:txBody>
      </p:sp>
    </p:spTree>
  </p:cSld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25" name="TextShape 2"/>
          <p:cNvSpPr txBox="1"/>
          <p:nvPr/>
        </p:nvSpPr>
        <p:spPr>
          <a:xfrm>
            <a:off x="504000" y="1041120"/>
            <a:ext cx="9071640" cy="358812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If you feel like you have hit a lull, you could invest in some new visual branding. </a:t>
            </a:r>
            <a:endParaRPr b="0" lang="en-US" sz="36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Give any logos, colors, fonts, and design choices an update. </a:t>
            </a:r>
            <a:endParaRPr b="0" lang="en-US" sz="36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Make sure they are consistent and professional  and align with the message you want to portray. </a:t>
            </a:r>
            <a:endParaRPr b="0" lang="en-US" sz="3600" spc="-1" strike="noStrike">
              <a:latin typeface="Arial Narrow"/>
            </a:endParaRPr>
          </a:p>
        </p:txBody>
      </p:sp>
    </p:spTree>
  </p:cSld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83" name="TextShape 2"/>
          <p:cNvSpPr txBox="1"/>
          <p:nvPr/>
        </p:nvSpPr>
        <p:spPr>
          <a:xfrm>
            <a:off x="504000" y="1312560"/>
            <a:ext cx="9071640" cy="30452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The only thing that you can truly do wrong when it comes to updating your social media marketing strategy, is neglecting to update or analyze your strategy. </a:t>
            </a:r>
            <a:endParaRPr b="0" lang="en-US" sz="32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There is a chance that since you started your social media marketing, the environment has changed, and you could be a little out of date. </a:t>
            </a:r>
            <a:endParaRPr b="0" lang="en-US" sz="3200" spc="-1" strike="noStrike">
              <a:latin typeface="Arial Narrow"/>
            </a:endParaRPr>
          </a:p>
        </p:txBody>
      </p:sp>
    </p:spTree>
  </p:cSld>
  <p:timing>
    <p:tnLst>
      <p:par>
        <p:cTn id="5" dur="indefinite" restart="never" nodeType="tmRoot">
          <p:childTnLst>
            <p:seq>
              <p:cTn id="6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27" name="TextShape 2"/>
          <p:cNvSpPr txBox="1"/>
          <p:nvPr/>
        </p:nvSpPr>
        <p:spPr>
          <a:xfrm>
            <a:off x="504000" y="1969560"/>
            <a:ext cx="9071640" cy="17308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You also need to ensure that the persona that is the voice, or face, of the brand, is consistent in tone and style.</a:t>
            </a:r>
            <a:endParaRPr b="0" lang="en-US" sz="3200" spc="-1" strike="noStrike">
              <a:latin typeface="Arial Narrow"/>
            </a:endParaRPr>
          </a:p>
        </p:txBody>
      </p:sp>
    </p:spTree>
  </p:cSld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29" name="TextShape 2"/>
          <p:cNvSpPr txBox="1"/>
          <p:nvPr/>
        </p:nvSpPr>
        <p:spPr>
          <a:xfrm>
            <a:off x="504000" y="1969560"/>
            <a:ext cx="9071640" cy="17308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You also need to ensure that the persona that is the voice, or face, of the brand, is consistent in tone and style.</a:t>
            </a:r>
            <a:endParaRPr b="0" lang="en-US" sz="32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Again, it should also appeal to your target audience.</a:t>
            </a:r>
            <a:endParaRPr b="0" lang="en-US" sz="3200" spc="-1" strike="noStrike">
              <a:latin typeface="Arial Narrow"/>
            </a:endParaRPr>
          </a:p>
        </p:txBody>
      </p:sp>
    </p:spTree>
  </p:cSld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31" name="TextShape 2"/>
          <p:cNvSpPr txBox="1"/>
          <p:nvPr/>
        </p:nvSpPr>
        <p:spPr>
          <a:xfrm>
            <a:off x="504000" y="1541160"/>
            <a:ext cx="9071640" cy="25880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Track keywords, topics, and accounts.</a:t>
            </a:r>
            <a:endParaRPr b="0" lang="en-US" sz="3600" spc="-1" strike="noStrike">
              <a:latin typeface="Arial Narrow"/>
            </a:endParaRPr>
          </a:p>
        </p:txBody>
      </p:sp>
    </p:spTree>
  </p:cSld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33" name="TextShape 2"/>
          <p:cNvSpPr txBox="1"/>
          <p:nvPr/>
        </p:nvSpPr>
        <p:spPr>
          <a:xfrm>
            <a:off x="504000" y="1541160"/>
            <a:ext cx="9071640" cy="25880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Track keywords, topics, and accounts. </a:t>
            </a:r>
            <a:endParaRPr b="0" lang="en-US" sz="36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Make this a part of your tasks periodically. </a:t>
            </a:r>
            <a:endParaRPr b="0" lang="en-US" sz="3600" spc="-1" strike="noStrike">
              <a:latin typeface="Arial Narrow"/>
            </a:endParaRPr>
          </a:p>
        </p:txBody>
      </p:sp>
    </p:spTree>
  </p:cSld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35" name="TextShape 2"/>
          <p:cNvSpPr txBox="1"/>
          <p:nvPr/>
        </p:nvSpPr>
        <p:spPr>
          <a:xfrm>
            <a:off x="504000" y="1541160"/>
            <a:ext cx="9071640" cy="25880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Track keywords, topics, and accounts. </a:t>
            </a:r>
            <a:endParaRPr b="0" lang="en-US" sz="36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Make this a part of your tasks periodically. </a:t>
            </a:r>
            <a:endParaRPr b="0" lang="en-US" sz="36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Don’t get left behind; make sure that you are keeping up with that is trending and effective. </a:t>
            </a:r>
            <a:endParaRPr b="0" lang="en-US" sz="3600" spc="-1" strike="noStrike">
              <a:latin typeface="Arial Narrow"/>
            </a:endParaRPr>
          </a:p>
        </p:txBody>
      </p:sp>
    </p:spTree>
  </p:cSld>
</p:sld>
</file>

<file path=ppt/slides/slide3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" descr=""/>
          <p:cNvPicPr/>
          <p:nvPr/>
        </p:nvPicPr>
        <p:blipFill>
          <a:blip r:embed="rId1"/>
          <a:stretch/>
        </p:blipFill>
        <p:spPr>
          <a:xfrm>
            <a:off x="3147840" y="32040"/>
            <a:ext cx="3784680" cy="5669640"/>
          </a:xfrm>
          <a:prstGeom prst="rect">
            <a:avLst/>
          </a:prstGeom>
          <a:ln>
            <a:noFill/>
          </a:ln>
        </p:spPr>
      </p:pic>
    </p:spTree>
  </p:cSld>
</p:sld>
</file>

<file path=ppt/slides/slide3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TextShape 1"/>
          <p:cNvSpPr txBox="1"/>
          <p:nvPr/>
        </p:nvSpPr>
        <p:spPr>
          <a:xfrm>
            <a:off x="504000" y="640800"/>
            <a:ext cx="9071640" cy="4388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0" lang="en-US" sz="4000" spc="-1" strike="noStrike">
                <a:solidFill>
                  <a:srgbClr val="000000"/>
                </a:solidFill>
                <a:latin typeface="Arial"/>
              </a:rPr>
              <a:t>Your content should reflect your </a:t>
            </a:r>
            <a:endParaRPr b="0" lang="en-US" sz="4000" spc="-1" strike="noStrike">
              <a:solidFill>
                <a:srgbClr val="000000"/>
              </a:solidFill>
              <a:latin typeface="Arial"/>
            </a:endParaRPr>
          </a:p>
          <a:p>
            <a:pPr algn="ctr"/>
            <a:r>
              <a:rPr b="0" lang="en-US" sz="4000" spc="-1" strike="noStrike">
                <a:solidFill>
                  <a:srgbClr val="000000"/>
                </a:solidFill>
                <a:latin typeface="Arial"/>
              </a:rPr>
              <a:t>brand and be of high quality, including a call to action to ensure that your audience engages with it.</a:t>
            </a:r>
            <a:endParaRPr b="0" lang="en-US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>
</file>

<file path=ppt/slides/slide3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39" name="TextShape 2"/>
          <p:cNvSpPr txBox="1"/>
          <p:nvPr/>
        </p:nvSpPr>
        <p:spPr>
          <a:xfrm>
            <a:off x="504000" y="1750680"/>
            <a:ext cx="9071640" cy="21690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You should also develop a posting schedule. </a:t>
            </a:r>
            <a:endParaRPr b="0" lang="en-US" sz="3200" spc="-1" strike="noStrike">
              <a:latin typeface="Arial Narrow"/>
            </a:endParaRPr>
          </a:p>
        </p:txBody>
      </p:sp>
    </p:spTree>
  </p:cSld>
</p:sld>
</file>

<file path=ppt/slides/slide3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41" name="TextShape 2"/>
          <p:cNvSpPr txBox="1"/>
          <p:nvPr/>
        </p:nvSpPr>
        <p:spPr>
          <a:xfrm>
            <a:off x="504000" y="1750680"/>
            <a:ext cx="9071640" cy="21690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You should also develop a posting schedule. </a:t>
            </a:r>
            <a:endParaRPr b="0" lang="en-US" sz="32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You should post consistently and frequently (but not so often that the quality of your content suffers) to make sure that your audience consistently sees you on their feeds. </a:t>
            </a:r>
            <a:endParaRPr b="0" lang="en-US" sz="3200" spc="-1" strike="noStrike">
              <a:latin typeface="Arial Narrow"/>
            </a:endParaRPr>
          </a:p>
        </p:txBody>
      </p:sp>
    </p:spTree>
  </p:cSld>
</p:sld>
</file>

<file path=ppt/slides/slide3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43" name="TextShape 2"/>
          <p:cNvSpPr txBox="1"/>
          <p:nvPr/>
        </p:nvSpPr>
        <p:spPr>
          <a:xfrm>
            <a:off x="504000" y="1522080"/>
            <a:ext cx="9071640" cy="26262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4000" spc="-1" strike="noStrike">
                <a:latin typeface="Arial Narrow"/>
              </a:rPr>
              <a:t>Additionally, you should be engaging with    your audience.</a:t>
            </a:r>
            <a:endParaRPr b="0" lang="en-US" sz="4000" spc="-1" strike="noStrike">
              <a:latin typeface="Arial Narrow"/>
            </a:endParaRPr>
          </a:p>
        </p:txBody>
      </p:sp>
    </p:spTree>
  </p:cSld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TextShape 1"/>
          <p:cNvSpPr txBox="1"/>
          <p:nvPr/>
        </p:nvSpPr>
        <p:spPr>
          <a:xfrm>
            <a:off x="504000" y="640800"/>
            <a:ext cx="9071640" cy="4388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0" lang="en-US" sz="4000" spc="-1" strike="noStrike">
                <a:solidFill>
                  <a:srgbClr val="000000"/>
                </a:solidFill>
                <a:latin typeface="Arial"/>
              </a:rPr>
              <a:t>This presentation will illuminate some ways that you can update your social media marketing strategy. </a:t>
            </a:r>
            <a:endParaRPr b="0" lang="en-US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timing>
    <p:tnLst>
      <p:par>
        <p:cTn id="7" dur="indefinite" restart="never" nodeType="tmRoot">
          <p:childTnLst>
            <p:seq>
              <p:cTn id="8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45" name="TextShape 2"/>
          <p:cNvSpPr txBox="1"/>
          <p:nvPr/>
        </p:nvSpPr>
        <p:spPr>
          <a:xfrm>
            <a:off x="504000" y="1522080"/>
            <a:ext cx="9071640" cy="26262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4000" spc="-1" strike="noStrike">
                <a:latin typeface="Arial Narrow"/>
              </a:rPr>
              <a:t>Additionally, you should be engaging with    your audience.</a:t>
            </a:r>
            <a:endParaRPr b="0" lang="en-US" sz="40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4000" spc="-1" strike="noStrike">
                <a:latin typeface="Arial Narrow"/>
              </a:rPr>
              <a:t>Make sure you are available and accessible for them and that your persona appeals to them. </a:t>
            </a:r>
            <a:endParaRPr b="0" lang="en-US" sz="4000" spc="-1" strike="noStrike">
              <a:latin typeface="Arial Narrow"/>
            </a:endParaRPr>
          </a:p>
        </p:txBody>
      </p:sp>
    </p:spTree>
  </p:cSld>
</p:sld>
</file>

<file path=ppt/slides/slide4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47" name="TextShape 2"/>
          <p:cNvSpPr txBox="1"/>
          <p:nvPr/>
        </p:nvSpPr>
        <p:spPr>
          <a:xfrm>
            <a:off x="504000" y="1190880"/>
            <a:ext cx="9071640" cy="32882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Finally, you need to evaluate, and revaluate.</a:t>
            </a:r>
            <a:endParaRPr b="0" lang="en-US" sz="3200" spc="-1" strike="noStrike">
              <a:latin typeface="Arial Narrow"/>
            </a:endParaRPr>
          </a:p>
        </p:txBody>
      </p:sp>
    </p:spTree>
  </p:cSld>
</p:sld>
</file>

<file path=ppt/slides/slide4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49" name="TextShape 2"/>
          <p:cNvSpPr txBox="1"/>
          <p:nvPr/>
        </p:nvSpPr>
        <p:spPr>
          <a:xfrm>
            <a:off x="504000" y="1190880"/>
            <a:ext cx="9071640" cy="32882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Finally, you need to evaluate, and revaluate. </a:t>
            </a:r>
            <a:endParaRPr b="0" lang="en-US" sz="32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Check your analytics and see whether your approach      is working.</a:t>
            </a:r>
            <a:endParaRPr b="0" lang="en-US" sz="3200" spc="-1" strike="noStrike">
              <a:latin typeface="Arial Narrow"/>
            </a:endParaRPr>
          </a:p>
        </p:txBody>
      </p:sp>
    </p:spTree>
  </p:cSld>
</p:sld>
</file>

<file path=ppt/slides/slide4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51" name="TextShape 2"/>
          <p:cNvSpPr txBox="1"/>
          <p:nvPr/>
        </p:nvSpPr>
        <p:spPr>
          <a:xfrm>
            <a:off x="504000" y="1190880"/>
            <a:ext cx="9071640" cy="32882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Finally, you need to evaluate, and revaluate. </a:t>
            </a:r>
            <a:endParaRPr b="0" lang="en-US" sz="32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Check your analytics and see whether your approach      is working. </a:t>
            </a:r>
            <a:endParaRPr b="0" lang="en-US" sz="32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Periodically evaluating your progress and goals will ensure you remain up to date and in the best control of your social media branding strategy.</a:t>
            </a:r>
            <a:endParaRPr b="0" lang="en-US" sz="3200" spc="-1" strike="noStrike">
              <a:latin typeface="Arial Narrow"/>
            </a:endParaRPr>
          </a:p>
        </p:txBody>
      </p:sp>
    </p:spTree>
  </p:cSld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86" name="TextShape 2"/>
          <p:cNvSpPr txBox="1"/>
          <p:nvPr/>
        </p:nvSpPr>
        <p:spPr>
          <a:xfrm>
            <a:off x="504000" y="1617120"/>
            <a:ext cx="9071640" cy="24357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400" spc="-1" strike="noStrike">
                <a:latin typeface="Arial Narrow"/>
              </a:rPr>
              <a:t>First of all, you need to analyze your current strategy.</a:t>
            </a:r>
            <a:endParaRPr b="0" lang="en-US" sz="3400" spc="-1" strike="noStrike">
              <a:latin typeface="Arial Narrow"/>
            </a:endParaRPr>
          </a:p>
        </p:txBody>
      </p:sp>
    </p:spTree>
  </p:cSld>
  <p:timing>
    <p:tnLst>
      <p:par>
        <p:cTn id="9" dur="indefinite" restart="never" nodeType="tmRoot">
          <p:childTnLst>
            <p:seq>
              <p:cTn id="10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88" name="TextShape 2"/>
          <p:cNvSpPr txBox="1"/>
          <p:nvPr/>
        </p:nvSpPr>
        <p:spPr>
          <a:xfrm>
            <a:off x="504000" y="1617120"/>
            <a:ext cx="9071640" cy="24357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400" spc="-1" strike="noStrike">
                <a:latin typeface="Arial Narrow"/>
              </a:rPr>
              <a:t>First of all, you need to analyze your current strategy.</a:t>
            </a:r>
            <a:endParaRPr b="0" lang="en-US" sz="34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400" spc="-1" strike="noStrike">
                <a:latin typeface="Arial Narrow"/>
              </a:rPr>
              <a:t> </a:t>
            </a:r>
            <a:r>
              <a:rPr b="0" lang="en-US" sz="3400" spc="-1" strike="noStrike">
                <a:latin typeface="Arial Narrow"/>
              </a:rPr>
              <a:t>Presumably, what you are doing is yielding suboptimal results…</a:t>
            </a:r>
            <a:endParaRPr b="0" lang="en-US" sz="3400" spc="-1" strike="noStrike">
              <a:latin typeface="Arial Narrow"/>
            </a:endParaRPr>
          </a:p>
        </p:txBody>
      </p:sp>
    </p:spTree>
  </p:cSld>
  <p:timing>
    <p:tnLst>
      <p:par>
        <p:cTn id="11" dur="indefinite" restart="never" nodeType="tmRoot">
          <p:childTnLst>
            <p:seq>
              <p:cTn id="12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90" name="TextShape 2"/>
          <p:cNvSpPr txBox="1"/>
          <p:nvPr/>
        </p:nvSpPr>
        <p:spPr>
          <a:xfrm>
            <a:off x="504000" y="1617120"/>
            <a:ext cx="9071640" cy="24357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400" spc="-1" strike="noStrike">
                <a:latin typeface="Arial Narrow"/>
              </a:rPr>
              <a:t>First of all, you need to analyze your current strategy.</a:t>
            </a:r>
            <a:endParaRPr b="0" lang="en-US" sz="34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400" spc="-1" strike="noStrike">
                <a:latin typeface="Arial Narrow"/>
              </a:rPr>
              <a:t> </a:t>
            </a:r>
            <a:r>
              <a:rPr b="0" lang="en-US" sz="3400" spc="-1" strike="noStrike">
                <a:latin typeface="Arial Narrow"/>
              </a:rPr>
              <a:t>Presumably, what you are doing is yielding suboptimal results… </a:t>
            </a:r>
            <a:endParaRPr b="0" lang="en-US" sz="34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400" spc="-1" strike="noStrike">
                <a:latin typeface="Arial Narrow"/>
              </a:rPr>
              <a:t>Otherwise, you would not be here! </a:t>
            </a:r>
            <a:endParaRPr b="0" lang="en-US" sz="3400" spc="-1" strike="noStrike">
              <a:latin typeface="Arial Narrow"/>
            </a:endParaRPr>
          </a:p>
        </p:txBody>
      </p:sp>
    </p:spTree>
  </p:cSld>
  <p:timing>
    <p:tnLst>
      <p:par>
        <p:cTn id="13" dur="indefinite" restart="never" nodeType="tmRoot">
          <p:childTnLst>
            <p:seq>
              <p:cTn id="14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" name="" descr=""/>
          <p:cNvPicPr/>
          <p:nvPr/>
        </p:nvPicPr>
        <p:blipFill>
          <a:blip r:embed="rId1"/>
          <a:stretch/>
        </p:blipFill>
        <p:spPr>
          <a:xfrm>
            <a:off x="3149640" y="32040"/>
            <a:ext cx="3780720" cy="566964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5" dur="indefinite" restart="never" nodeType="tmRoot">
          <p:childTnLst>
            <p:seq>
              <p:cTn id="16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TextShape 1"/>
          <p:cNvSpPr txBox="1"/>
          <p:nvPr/>
        </p:nvSpPr>
        <p:spPr>
          <a:xfrm>
            <a:off x="504000" y="640800"/>
            <a:ext cx="9071640" cy="4388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0" lang="en-US" sz="4000" spc="-1" strike="noStrike">
                <a:solidFill>
                  <a:srgbClr val="000000"/>
                </a:solidFill>
                <a:latin typeface="Arial"/>
              </a:rPr>
              <a:t>Some of the important elements that you will need to consider include…</a:t>
            </a:r>
            <a:endParaRPr b="0" lang="en-US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timing>
    <p:tnLst>
      <p:par>
        <p:cTn id="17" dur="indefinite" restart="never" nodeType="tmRoot">
          <p:childTnLst>
            <p:seq>
              <p:cTn id="18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</TotalTime>
  <Application>LibreOffice/6.0.2.1$Windows_X86_64 LibreOffice_project/f7f06a8f319e4b62f9bc5095aa112a65d2f3ac89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2020-05-19T15:03:18Z</dcterms:created>
  <dc:creator/>
  <dc:description/>
  <dc:language>en-GB</dc:language>
  <cp:lastModifiedBy/>
  <dcterms:modified xsi:type="dcterms:W3CDTF">2020-11-19T16:16:31Z</dcterms:modified>
  <cp:revision>13</cp:revision>
  <dc:subject/>
  <dc:title/>
</cp:coreProperties>
</file>